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5" r:id="rId8"/>
    <p:sldId id="276" r:id="rId9"/>
    <p:sldId id="277" r:id="rId10"/>
    <p:sldId id="280" r:id="rId11"/>
    <p:sldId id="279" r:id="rId12"/>
    <p:sldId id="278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17-12-2021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NUMBER SYSTEM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CLASS VII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1800" dirty="0">
                <a:solidFill>
                  <a:srgbClr val="FF0000"/>
                </a:solidFill>
              </a:rPr>
              <a:t>By: ASHISH RAY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dirty="0">
                <a:solidFill>
                  <a:srgbClr val="FF0000"/>
                </a:solidFill>
              </a:rPr>
              <a:t>BINARY TO DECIMAL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CD8A08-691E-48E8-BEB0-829ADCA00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671"/>
            <a:ext cx="10515600" cy="4692292"/>
          </a:xfrm>
        </p:spPr>
        <p:txBody>
          <a:bodyPr>
            <a:normAutofit/>
          </a:bodyPr>
          <a:lstStyle/>
          <a:p>
            <a:r>
              <a:rPr lang="en-US" sz="2000" dirty="0"/>
              <a:t>To convert binary to decimal number , follow the steps &gt;</a:t>
            </a:r>
          </a:p>
          <a:p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D6EB4-0F18-484A-AFC2-C64943BE4FF8}"/>
              </a:ext>
            </a:extLst>
          </p:cNvPr>
          <p:cNvSpPr txBox="1"/>
          <p:nvPr/>
        </p:nvSpPr>
        <p:spPr>
          <a:xfrm>
            <a:off x="2251587" y="3077964"/>
            <a:ext cx="78363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IN" sz="1800" dirty="0"/>
          </a:p>
          <a:p>
            <a:endParaRPr lang="en-IN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637BB7-574C-4445-8041-FC8CF0A9F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21422" y="-878041"/>
            <a:ext cx="4889809" cy="1029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3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The base of decimal number system is 10</a:t>
            </a:r>
          </a:p>
          <a:p>
            <a:pPr>
              <a:buFont typeface="Wingdings" panose="05000000000000000000" pitchFamily="2" charset="2"/>
              <a:buChar char="ü"/>
            </a:pPr>
            <a:endParaRPr lang="en-IN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The base of binary number system is 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To convert decimal to binary divide the number by 2 and write the quotient and remainder and again divide the quotient and collect the remainder and this procedure continue until the quotient became zero.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To convert binary to  decimal multiply each binary digit with its positional value which in term of power of 2 from extreme right.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Increase the power of two moving right to left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sz="2000" dirty="0"/>
              <a:t>At last add it to get decimal value.</a:t>
            </a:r>
          </a:p>
          <a:p>
            <a:endParaRPr lang="en-IN" sz="2000" dirty="0"/>
          </a:p>
          <a:p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sz="2800" dirty="0"/>
              <a:t>Convert  the following Decimal no to binary and vice versa?</a:t>
            </a:r>
          </a:p>
          <a:p>
            <a:r>
              <a:rPr lang="en-IN" sz="2800" dirty="0"/>
              <a:t>1. (145)</a:t>
            </a:r>
            <a:r>
              <a:rPr lang="en-IN" sz="2800" baseline="-25000" dirty="0"/>
              <a:t>10  </a:t>
            </a:r>
            <a:r>
              <a:rPr lang="en-IN" sz="2800" dirty="0"/>
              <a:t>=(-----------)2</a:t>
            </a:r>
          </a:p>
          <a:p>
            <a:r>
              <a:rPr lang="en-IN" sz="2800" dirty="0"/>
              <a:t>2. (23)</a:t>
            </a:r>
            <a:r>
              <a:rPr lang="en-IN" sz="2800" baseline="-25000" dirty="0"/>
              <a:t>10  </a:t>
            </a:r>
            <a:r>
              <a:rPr lang="en-IN" sz="2800" dirty="0"/>
              <a:t>=(-----------)2</a:t>
            </a:r>
          </a:p>
          <a:p>
            <a:r>
              <a:rPr lang="en-IN" sz="2800" dirty="0"/>
              <a:t>3.(65)</a:t>
            </a:r>
            <a:r>
              <a:rPr lang="en-IN" sz="2800" baseline="-25000" dirty="0"/>
              <a:t>10  </a:t>
            </a:r>
            <a:r>
              <a:rPr lang="en-IN" sz="2800" dirty="0"/>
              <a:t>=(-----------)2</a:t>
            </a:r>
          </a:p>
          <a:p>
            <a:r>
              <a:rPr lang="en-IN" sz="2800" dirty="0"/>
              <a:t>4.(129)</a:t>
            </a:r>
            <a:r>
              <a:rPr lang="en-IN" sz="2800" baseline="-25000" dirty="0"/>
              <a:t>10  </a:t>
            </a:r>
            <a:r>
              <a:rPr lang="en-IN" sz="2800" dirty="0"/>
              <a:t>=(-----------)2</a:t>
            </a:r>
          </a:p>
          <a:p>
            <a:r>
              <a:rPr lang="en-IN" sz="2800" dirty="0"/>
              <a:t>5.(36)</a:t>
            </a:r>
            <a:r>
              <a:rPr lang="en-IN" sz="2800" baseline="-25000" dirty="0"/>
              <a:t>10  </a:t>
            </a:r>
            <a:r>
              <a:rPr lang="en-IN" sz="2800" dirty="0"/>
              <a:t>=(-----------)2</a:t>
            </a:r>
          </a:p>
          <a:p>
            <a:r>
              <a:rPr lang="en-IN" sz="2800" dirty="0"/>
              <a:t>6. (11011)</a:t>
            </a:r>
            <a:r>
              <a:rPr lang="en-IN" sz="2800" baseline="-25000" dirty="0"/>
              <a:t>2</a:t>
            </a:r>
            <a:r>
              <a:rPr lang="en-IN" sz="2800" dirty="0"/>
              <a:t>=(------)</a:t>
            </a:r>
            <a:r>
              <a:rPr lang="en-IN" sz="2800" baseline="-25000" dirty="0"/>
              <a:t>10</a:t>
            </a:r>
          </a:p>
          <a:p>
            <a:r>
              <a:rPr lang="en-IN" sz="2800" dirty="0"/>
              <a:t>7. (11110)</a:t>
            </a:r>
            <a:r>
              <a:rPr lang="en-IN" sz="2800" baseline="-25000" dirty="0"/>
              <a:t>2</a:t>
            </a:r>
            <a:r>
              <a:rPr lang="en-IN" sz="2800" dirty="0"/>
              <a:t>=(-------)</a:t>
            </a:r>
            <a:r>
              <a:rPr lang="en-IN" sz="2800" baseline="-25000" dirty="0"/>
              <a:t>10</a:t>
            </a:r>
          </a:p>
          <a:p>
            <a:r>
              <a:rPr lang="en-IN" sz="2800" dirty="0"/>
              <a:t>8.(10001)</a:t>
            </a:r>
            <a:r>
              <a:rPr lang="en-IN" sz="2800" baseline="-25000" dirty="0"/>
              <a:t>2</a:t>
            </a:r>
            <a:r>
              <a:rPr lang="en-IN" sz="2800" dirty="0"/>
              <a:t>=(-------)</a:t>
            </a:r>
            <a:r>
              <a:rPr lang="en-IN" sz="2800" baseline="-25000" dirty="0"/>
              <a:t>10</a:t>
            </a:r>
          </a:p>
          <a:p>
            <a:r>
              <a:rPr lang="en-IN" sz="2800" dirty="0"/>
              <a:t>9. (101010110)</a:t>
            </a:r>
            <a:r>
              <a:rPr lang="en-IN" sz="2800" baseline="-25000" dirty="0"/>
              <a:t>2</a:t>
            </a:r>
            <a:r>
              <a:rPr lang="en-IN" sz="2800" dirty="0"/>
              <a:t>=(-----------)</a:t>
            </a:r>
            <a:r>
              <a:rPr lang="en-IN" sz="2800" baseline="-25000" dirty="0"/>
              <a:t>10</a:t>
            </a:r>
          </a:p>
          <a:p>
            <a:r>
              <a:rPr lang="en-IN" sz="2800" dirty="0"/>
              <a:t>10. (111000)</a:t>
            </a:r>
            <a:r>
              <a:rPr lang="en-IN" sz="2800" baseline="-25000" dirty="0"/>
              <a:t>2</a:t>
            </a:r>
            <a:r>
              <a:rPr lang="en-IN" sz="2800" dirty="0"/>
              <a:t>=(-------)</a:t>
            </a:r>
            <a:r>
              <a:rPr lang="en-IN" sz="2800" baseline="-25000" dirty="0"/>
              <a:t>10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1085577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800" dirty="0"/>
              <a:t>Learn the types of number system  used by computer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800" dirty="0"/>
              <a:t>Learn how decimal number is represented with the base and exponent.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800" dirty="0"/>
              <a:t>Learn how decimal number is converted in to binary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800" dirty="0"/>
              <a:t>Learn about binary number system and its base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N" sz="2800" dirty="0"/>
              <a:t>Learn the steps to convert binary to decimal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NUMBER SYSTEM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Why a  number is required for you?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Number is required to keep track of things as counting of  money, book, your </a:t>
            </a:r>
            <a:r>
              <a:rPr lang="en-US" sz="2400"/>
              <a:t>house hold </a:t>
            </a:r>
            <a:r>
              <a:rPr lang="en-US" sz="2400" dirty="0"/>
              <a:t>properties, etc.</a:t>
            </a:r>
          </a:p>
          <a:p>
            <a:r>
              <a:rPr lang="en-US" sz="2400" dirty="0"/>
              <a:t>To overcome these limitations many number systems are introduced.</a:t>
            </a:r>
            <a:endParaRPr lang="en-IN" sz="24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F23AC1C-424C-49BE-9727-2731128EBF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999" y="1753887"/>
            <a:ext cx="5419825" cy="4738987"/>
          </a:xfr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0691ABA-5461-46CE-82FE-EEE86FB2A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919" y="2328050"/>
            <a:ext cx="1179857" cy="135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TYPES OF NUMBER </a:t>
            </a:r>
            <a:r>
              <a:rPr lang="en-US" b="1" dirty="0">
                <a:solidFill>
                  <a:srgbClr val="FF0000"/>
                </a:solidFill>
              </a:rPr>
              <a:t>SYSTEM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EC9BB16-2C5C-4840-8A32-998C50680C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917412"/>
            <a:ext cx="10085438" cy="4158923"/>
          </a:xfr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DECIMAL NUMBER SYSTEM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1800" dirty="0"/>
              <a:t>It consist of 10 digit (0 to 9).</a:t>
            </a:r>
          </a:p>
          <a:p>
            <a:r>
              <a:rPr lang="en-IN" sz="1800" dirty="0"/>
              <a:t>Though it use 10 digit its base or radix  is 10.</a:t>
            </a:r>
          </a:p>
          <a:p>
            <a:r>
              <a:rPr lang="en-IN" sz="1800" dirty="0"/>
              <a:t>The value if each digit in a number depends on-</a:t>
            </a:r>
          </a:p>
          <a:p>
            <a:endParaRPr lang="en-IN" sz="18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8BC75E-8866-4585-9D7F-F523A0976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80" y="2939844"/>
            <a:ext cx="10955583" cy="337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BINARY NUMBER SYSTEM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1612489"/>
            <a:ext cx="8858866" cy="5122607"/>
          </a:xfrm>
        </p:spPr>
        <p:txBody>
          <a:bodyPr>
            <a:normAutofit/>
          </a:bodyPr>
          <a:lstStyle/>
          <a:p>
            <a:r>
              <a:rPr lang="en-US" sz="2400" dirty="0"/>
              <a:t>It is the only Language that computer can directly understand.</a:t>
            </a:r>
          </a:p>
          <a:p>
            <a:r>
              <a:rPr lang="en-US" sz="2400" dirty="0"/>
              <a:t>It is expressed in binary form as 0 and 1 where 0 means OFF state and 1 means ON state.</a:t>
            </a:r>
          </a:p>
          <a:p>
            <a:r>
              <a:rPr lang="en-IN" sz="2400" dirty="0"/>
              <a:t>Though it consist of only two digits(0 and 1), it base is 2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69C2D31-27A8-42E3-B0BF-16997959A5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124335" y="1612489"/>
            <a:ext cx="2762865" cy="3972234"/>
          </a:xfr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CONVERSION OF DECIMAL INTO BINARY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FC3536-1637-4B86-973A-0942492C8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To convert a decimal to binary number, follow the given rules.</a:t>
            </a:r>
          </a:p>
          <a:p>
            <a:r>
              <a:rPr lang="en-US" sz="2000" dirty="0"/>
              <a:t>Step1 : Divide the given decimal number with base 2</a:t>
            </a:r>
          </a:p>
          <a:p>
            <a:r>
              <a:rPr lang="en-US" sz="2000" dirty="0"/>
              <a:t>Step2 : Write down the remainder, divide the quotient again by 2.</a:t>
            </a:r>
          </a:p>
          <a:p>
            <a:r>
              <a:rPr lang="en-US" sz="2000" dirty="0"/>
              <a:t>Step3: Repeat step 2 till the quotient is zero.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EXAMPLE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9755D47-C95E-4D68-AD48-F3971BCD29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10046110" cy="469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TEST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CD8A08-691E-48E8-BEB0-829ADCA00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N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D6EB4-0F18-484A-AFC2-C64943BE4FF8}"/>
              </a:ext>
            </a:extLst>
          </p:cNvPr>
          <p:cNvSpPr txBox="1"/>
          <p:nvPr/>
        </p:nvSpPr>
        <p:spPr>
          <a:xfrm>
            <a:off x="2251587" y="3077964"/>
            <a:ext cx="78363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IN" sz="1800" dirty="0"/>
              <a:t> (23)</a:t>
            </a:r>
            <a:r>
              <a:rPr lang="en-IN" sz="1800" baseline="-25000" dirty="0"/>
              <a:t>10  </a:t>
            </a:r>
            <a:r>
              <a:rPr lang="en-IN" sz="1800" dirty="0"/>
              <a:t>=(-----------)2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1800" dirty="0"/>
              <a:t>(65)</a:t>
            </a:r>
            <a:r>
              <a:rPr lang="en-IN" sz="1800" baseline="-25000" dirty="0"/>
              <a:t>10  </a:t>
            </a:r>
            <a:r>
              <a:rPr lang="en-IN" sz="1800" dirty="0"/>
              <a:t>=(-----------)2</a:t>
            </a:r>
          </a:p>
          <a:p>
            <a:pPr marL="342900" indent="-342900">
              <a:buFont typeface="+mj-lt"/>
              <a:buAutoNum type="arabicPeriod"/>
            </a:pPr>
            <a:r>
              <a:rPr lang="en-IN" sz="1800" dirty="0"/>
              <a:t>(129)</a:t>
            </a:r>
            <a:r>
              <a:rPr lang="en-IN" sz="1800" baseline="-25000" dirty="0"/>
              <a:t>10  </a:t>
            </a:r>
            <a:r>
              <a:rPr lang="en-IN" sz="1800" dirty="0"/>
              <a:t>=(-----------)2</a:t>
            </a:r>
          </a:p>
        </p:txBody>
      </p:sp>
    </p:spTree>
    <p:extLst>
      <p:ext uri="{BB962C8B-B14F-4D97-AF65-F5344CB8AC3E}">
        <p14:creationId xmlns:p14="http://schemas.microsoft.com/office/powerpoint/2010/main" val="728096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439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NUMBER SYSTEM</vt:lpstr>
      <vt:lpstr>LEARNING OUTCOME</vt:lpstr>
      <vt:lpstr>NUMBER SYSTEM</vt:lpstr>
      <vt:lpstr>TYPES OF NUMBER SYSTEM</vt:lpstr>
      <vt:lpstr>DECIMAL NUMBER SYSTEM</vt:lpstr>
      <vt:lpstr>BINARY NUMBER SYSTEM</vt:lpstr>
      <vt:lpstr>CONVERSION OF DECIMAL INTO BINARY</vt:lpstr>
      <vt:lpstr>EXAMPLE</vt:lpstr>
      <vt:lpstr>TEST</vt:lpstr>
      <vt:lpstr>BINARY TO DECIMAL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51</cp:revision>
  <dcterms:created xsi:type="dcterms:W3CDTF">2021-12-05T13:26:37Z</dcterms:created>
  <dcterms:modified xsi:type="dcterms:W3CDTF">2021-12-17T17:21:13Z</dcterms:modified>
</cp:coreProperties>
</file>